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67" r:id="rId3"/>
    <p:sldId id="268" r:id="rId4"/>
    <p:sldId id="269" r:id="rId5"/>
    <p:sldId id="260" r:id="rId6"/>
    <p:sldId id="270" r:id="rId7"/>
    <p:sldId id="262" r:id="rId8"/>
    <p:sldId id="271" r:id="rId9"/>
    <p:sldId id="264" r:id="rId10"/>
    <p:sldId id="272" r:id="rId11"/>
    <p:sldId id="265" r:id="rId12"/>
    <p:sldId id="273" r:id="rId13"/>
    <p:sldId id="259" r:id="rId14"/>
    <p:sldId id="274" r:id="rId15"/>
    <p:sldId id="258" r:id="rId16"/>
    <p:sldId id="275" r:id="rId17"/>
    <p:sldId id="263" r:id="rId18"/>
    <p:sldId id="276" r:id="rId19"/>
    <p:sldId id="266" r:id="rId20"/>
    <p:sldId id="277" r:id="rId21"/>
    <p:sldId id="257" r:id="rId22"/>
    <p:sldId id="278" r:id="rId23"/>
    <p:sldId id="261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856" autoAdjust="0"/>
  </p:normalViewPr>
  <p:slideViewPr>
    <p:cSldViewPr>
      <p:cViewPr varScale="1">
        <p:scale>
          <a:sx n="64" d="100"/>
          <a:sy n="64" d="100"/>
        </p:scale>
        <p:origin x="-7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987E7-C2B5-4808-960B-7369044C5CF9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4E26B-C7CC-49D8-952A-2373F8D4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7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4E26B-C7CC-49D8-952A-2373F8D4F4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4E26B-C7CC-49D8-952A-2373F8D4F4A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36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BA9407-5FFF-40B2-BFF4-44202F546D3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0C12AD-6DDF-41B6-B613-A9F5F131B62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List: ben, bene, bon = good, well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70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names anything that is over and beyond what is expected that is given to a person?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14289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bonus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Anything </a:t>
            </a:r>
            <a:r>
              <a:rPr lang="en-US" sz="4800" dirty="0" smtClean="0">
                <a:solidFill>
                  <a:srgbClr val="FF0000"/>
                </a:solidFill>
              </a:rPr>
              <a:t>good </a:t>
            </a:r>
            <a:r>
              <a:rPr lang="en-US" sz="4800" dirty="0" smtClean="0"/>
              <a:t>that is received over and beyond what was expected (usually) money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62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describes something that is 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will a 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outcome?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14289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beneficial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7837"/>
            <a:ext cx="8229600" cy="470916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having a </a:t>
            </a:r>
            <a:r>
              <a:rPr lang="en-US" sz="4800" dirty="0" smtClean="0">
                <a:solidFill>
                  <a:srgbClr val="FF0000"/>
                </a:solidFill>
              </a:rPr>
              <a:t>good </a:t>
            </a:r>
            <a:r>
              <a:rPr lang="en-US" sz="4800" dirty="0" smtClean="0"/>
              <a:t>outcome; favorable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87856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identifies the person who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 others in need, often by donating money?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14289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benefactor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2745"/>
            <a:ext cx="8229600" cy="47091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</a:t>
            </a:r>
            <a:r>
              <a:rPr lang="en-US" sz="4400" dirty="0" smtClean="0">
                <a:solidFill>
                  <a:srgbClr val="FF0000"/>
                </a:solidFill>
              </a:rPr>
              <a:t>good </a:t>
            </a:r>
            <a:r>
              <a:rPr lang="en-US" sz="4400" dirty="0" smtClean="0"/>
              <a:t>person who offers help or donates money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86664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describes something that has a 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favorable effect?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14289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benign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Favorable; having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good </a:t>
            </a:r>
            <a:r>
              <a:rPr lang="en-US" dirty="0" smtClean="0"/>
              <a:t>effect; not harmful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34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phrase that people say when they are wishing friends to have a 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trip?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142892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bon voyage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French for “have a </a:t>
            </a:r>
            <a:r>
              <a:rPr lang="en-US" sz="4800" dirty="0" smtClean="0">
                <a:solidFill>
                  <a:srgbClr val="FF0000"/>
                </a:solidFill>
              </a:rPr>
              <a:t>good </a:t>
            </a:r>
            <a:r>
              <a:rPr lang="en-US" sz="4800" dirty="0" smtClean="0"/>
              <a:t>trip”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70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roots that mean 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58640162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names the 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blessing that is said in some religious services?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142892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benediction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a </a:t>
            </a:r>
            <a:r>
              <a:rPr lang="en-US" sz="4800" b="1" dirty="0" smtClean="0">
                <a:solidFill>
                  <a:srgbClr val="FF0000"/>
                </a:solidFill>
              </a:rPr>
              <a:t>good </a:t>
            </a:r>
            <a:r>
              <a:rPr lang="en-US" sz="4800" b="1" dirty="0" smtClean="0"/>
              <a:t>blessing in a religious service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93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describes what you will do if you get something that produces 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for you?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142892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dirty="0" smtClean="0"/>
              <a:t>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gain or receive </a:t>
            </a:r>
            <a:r>
              <a:rPr lang="en-US" dirty="0">
                <a:solidFill>
                  <a:srgbClr val="FF0000"/>
                </a:solidFill>
              </a:rPr>
              <a:t>good </a:t>
            </a:r>
            <a:r>
              <a:rPr lang="en-US" dirty="0" smtClean="0"/>
              <a:t>results from something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19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END!</a:t>
            </a:r>
            <a:endParaRPr lang="en-US" sz="16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316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roots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bene,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18947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identifies the person who gets something 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as an inheritance?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889570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beneficiary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who receives something </a:t>
            </a:r>
            <a:r>
              <a:rPr lang="en-US" dirty="0">
                <a:solidFill>
                  <a:srgbClr val="FF0000"/>
                </a:solidFill>
              </a:rPr>
              <a:t>good </a:t>
            </a:r>
            <a:r>
              <a:rPr lang="en-US" dirty="0" smtClean="0"/>
              <a:t>from someone else such as an inheritance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231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describes a 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–hearted, kind person of character?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14289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kind; </a:t>
            </a:r>
            <a:r>
              <a:rPr lang="en-US" sz="4800" dirty="0" smtClean="0">
                <a:solidFill>
                  <a:srgbClr val="FF0000"/>
                </a:solidFill>
              </a:rPr>
              <a:t>good-</a:t>
            </a:r>
            <a:r>
              <a:rPr lang="en-US" sz="4800" dirty="0" smtClean="0"/>
              <a:t>hearted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54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that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describes something that is real and authentic?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14289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err="1" smtClean="0"/>
              <a:t>bonafide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in </a:t>
            </a:r>
            <a:r>
              <a:rPr lang="en-US" sz="4800" b="1" dirty="0" smtClean="0">
                <a:solidFill>
                  <a:srgbClr val="FF0000"/>
                </a:solidFill>
              </a:rPr>
              <a:t>good </a:t>
            </a:r>
            <a:r>
              <a:rPr lang="en-US" sz="4800" b="1" dirty="0" smtClean="0"/>
              <a:t>faith; authentic; genuine; real</a:t>
            </a:r>
          </a:p>
          <a:p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67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236</TotalTime>
  <Words>302</Words>
  <Application>Microsoft Office PowerPoint</Application>
  <PresentationFormat>On-screen Show (4:3)</PresentationFormat>
  <Paragraphs>36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Word List: ben, bene, bon = good, well</vt:lpstr>
      <vt:lpstr>PowerPoint Presentation</vt:lpstr>
      <vt:lpstr>PowerPoint Presentation</vt:lpstr>
      <vt:lpstr>PowerPoint Presentation</vt:lpstr>
      <vt:lpstr>beneficiary</vt:lpstr>
      <vt:lpstr>PowerPoint Presentation</vt:lpstr>
      <vt:lpstr>benevolent </vt:lpstr>
      <vt:lpstr>PowerPoint Presentation</vt:lpstr>
      <vt:lpstr>bonafide </vt:lpstr>
      <vt:lpstr>PowerPoint Presentation</vt:lpstr>
      <vt:lpstr>bonus </vt:lpstr>
      <vt:lpstr>PowerPoint Presentation</vt:lpstr>
      <vt:lpstr>beneficial</vt:lpstr>
      <vt:lpstr>PowerPoint Presentation</vt:lpstr>
      <vt:lpstr>benefactor</vt:lpstr>
      <vt:lpstr>PowerPoint Presentation</vt:lpstr>
      <vt:lpstr>benign</vt:lpstr>
      <vt:lpstr>PowerPoint Presentation</vt:lpstr>
      <vt:lpstr>bon voyage </vt:lpstr>
      <vt:lpstr>PowerPoint Presentation</vt:lpstr>
      <vt:lpstr>benediction</vt:lpstr>
      <vt:lpstr>PowerPoint Presentation</vt:lpstr>
      <vt:lpstr>benefit</vt:lpstr>
      <vt:lpstr>END!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ben, bene, bon = good, well</dc:title>
  <dc:creator>Brigitta Post</dc:creator>
  <cp:lastModifiedBy>Brigitta Post</cp:lastModifiedBy>
  <cp:revision>14</cp:revision>
  <dcterms:created xsi:type="dcterms:W3CDTF">2015-03-14T22:03:14Z</dcterms:created>
  <dcterms:modified xsi:type="dcterms:W3CDTF">2019-08-06T15:50:11Z</dcterms:modified>
</cp:coreProperties>
</file>